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2441433" y="812800"/>
            <a:ext cx="424686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Mouse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TIE2-His (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S01-043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S01-044))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86000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sTIE-2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 cells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463" y="1697038"/>
            <a:ext cx="1487487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2012-05-04T09:40:55Z</dcterms:created>
  <dcterms:modified xsi:type="dcterms:W3CDTF">2015-03-20T11:13:53Z</dcterms:modified>
</cp:coreProperties>
</file>